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Open Sans" panose="020B0604020202020204" charset="0"/>
      <p:regular r:id="rId15"/>
    </p:embeddedFont>
  </p:embeddedFontLst>
  <p:defaultTextStyle>
    <a:defPPr>
      <a:defRPr lang="en-G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659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Optimizing Inventory Management: A Roadmap to Efficiency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Effective inventory management is a critical component of any successful business. This presentation will explore strategies and best practices to help you streamline your inventory operations and drive continuous improvement.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0199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0275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003012"/>
            <a:ext cx="216765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Robert Alabi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08349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The Challenges of Inventory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Excess Stock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Carrying too much inventory can lead to high storage costs and decreased agility.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Stock Shortages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Insufficient inventory can result in lost sales and dissatisfied customers.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85959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Inventory Tracking and Visibility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Automated Tracking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barcode scanning and RFID to capture real-time inventory data.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Centralized Visibility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85221" y="633603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 integrated systems to provide a single source of truth for all inventory data.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3643"/>
            <a:ext cx="90110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Demand Forecasting and Planning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2686050"/>
            <a:ext cx="1614011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0143" y="2950369"/>
            <a:ext cx="1085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912864"/>
            <a:ext cx="19800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Historical Data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3507105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C6C6D2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550682"/>
            <a:ext cx="3228022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80259" y="3727847"/>
            <a:ext cx="14823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895261" y="3777496"/>
            <a:ext cx="19252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Market Trends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25120" y="4371737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C6C6D2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415314"/>
            <a:ext cx="484203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85260" y="4592479"/>
            <a:ext cx="13835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702266" y="4642128"/>
            <a:ext cx="25262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Customer Behavior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32126" y="5236369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C6C6D2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5279946"/>
            <a:ext cx="6456164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79426" y="5457111"/>
            <a:ext cx="14966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7509272" y="5506760"/>
            <a:ext cx="25829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Predictive Analytics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3430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Combine data from various sources to accurately forecast demand and optimize inventory levels.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406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Inventory Optimization Strategies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51785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785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Safety Stock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6901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Maintain appropriate buffer levels to mitigate the risk of stockouts.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51785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E0E0EC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78599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Economic Order Quantity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92334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Determine the optimal order size to balance costs and inventory levels.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5683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6924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Cycle Counting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82916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Regularly audit inventory to ensure accuracy and identify discrepancies.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Warehouse and Distribution Optimization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Layout Design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 storage and picking zones to improve efficiency.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Automation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technology like robotics and autonomous vehicles to streamline operations.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Transportation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 routing and delivery schedules to reduce costs and improve customer service.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89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085" y="2963585"/>
            <a:ext cx="9025771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Integrating Inventory with Supply Chain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085" y="5778579"/>
            <a:ext cx="13270230" cy="22860"/>
          </a:xfrm>
          <a:prstGeom prst="roundRect">
            <a:avLst>
              <a:gd name="adj" fmla="val 127511"/>
            </a:avLst>
          </a:prstGeom>
          <a:solidFill>
            <a:srgbClr val="C6C6D2"/>
          </a:solidFill>
          <a:ln/>
        </p:spPr>
      </p:sp>
      <p:sp>
        <p:nvSpPr>
          <p:cNvPr id="5" name="Shape 2"/>
          <p:cNvSpPr/>
          <p:nvPr/>
        </p:nvSpPr>
        <p:spPr>
          <a:xfrm>
            <a:off x="3937635" y="5098494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C6C6D2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7" name="Text 4"/>
          <p:cNvSpPr/>
          <p:nvPr/>
        </p:nvSpPr>
        <p:spPr>
          <a:xfrm>
            <a:off x="3893225" y="5632847"/>
            <a:ext cx="111681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664619" y="3862268"/>
            <a:ext cx="256877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Supplier Collaboration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395" y="4282440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Foster strong partnerships to ensure timely and accurate inventory replenishment.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770" y="5778579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C6C6D2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601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12" name="Text 9"/>
          <p:cNvSpPr/>
          <p:nvPr/>
        </p:nvSpPr>
        <p:spPr>
          <a:xfrm>
            <a:off x="7238881" y="5632847"/>
            <a:ext cx="152519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042779" y="6652974"/>
            <a:ext cx="254472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Logistics Optimization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530" y="7073146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Coordinate transportation and distribution to minimize lead times and costs.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905" y="5098494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C6C6D2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736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17" name="Text 14"/>
          <p:cNvSpPr/>
          <p:nvPr/>
        </p:nvSpPr>
        <p:spPr>
          <a:xfrm>
            <a:off x="10610136" y="5632847"/>
            <a:ext cx="142280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116735" y="3862268"/>
            <a:ext cx="3129082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Cross-functional Alignment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2440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Align inventory management with overall supply chain strategy and goals.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987" y="520184"/>
            <a:ext cx="7820025" cy="1182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Leveraging Data and Analytics for Continuous Improvement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1987" y="2080736"/>
            <a:ext cx="7820025" cy="624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95%</a:t>
            </a:r>
            <a:endParaRPr lang="en-US" sz="4900" dirty="0"/>
          </a:p>
        </p:txBody>
      </p:sp>
      <p:sp>
        <p:nvSpPr>
          <p:cNvPr id="5" name="Text 2"/>
          <p:cNvSpPr/>
          <p:nvPr/>
        </p:nvSpPr>
        <p:spPr>
          <a:xfrm>
            <a:off x="661987" y="2941201"/>
            <a:ext cx="7820025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Inventory Accuracy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61987" y="3905845"/>
            <a:ext cx="7820025" cy="624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25%</a:t>
            </a:r>
            <a:endParaRPr lang="en-US" sz="4900" dirty="0"/>
          </a:p>
        </p:txBody>
      </p:sp>
      <p:sp>
        <p:nvSpPr>
          <p:cNvPr id="7" name="Text 4"/>
          <p:cNvSpPr/>
          <p:nvPr/>
        </p:nvSpPr>
        <p:spPr>
          <a:xfrm>
            <a:off x="661987" y="4766310"/>
            <a:ext cx="7820025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Inventory Turnover Increase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61987" y="5730954"/>
            <a:ext cx="7820025" cy="624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$500K</a:t>
            </a:r>
            <a:endParaRPr lang="en-US" sz="4900" dirty="0"/>
          </a:p>
        </p:txBody>
      </p:sp>
      <p:sp>
        <p:nvSpPr>
          <p:cNvPr id="9" name="Text 6"/>
          <p:cNvSpPr/>
          <p:nvPr/>
        </p:nvSpPr>
        <p:spPr>
          <a:xfrm>
            <a:off x="661987" y="6591419"/>
            <a:ext cx="7820025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Annual Cost Savings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61987" y="7106841"/>
            <a:ext cx="7820025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implementing the strategies discussed, you can achieve measurable improvements in inventory performance, cost reduction, and overall operational efficiency.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324</Words>
  <Application>Microsoft Office PowerPoint</Application>
  <PresentationFormat>Custom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Playfair Display Bold</vt:lpstr>
      <vt:lpstr>Arial</vt:lpstr>
      <vt:lpstr>Calibri</vt:lpstr>
      <vt:lpstr>Open Sans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1</cp:revision>
  <dcterms:created xsi:type="dcterms:W3CDTF">2024-11-29T19:50:21Z</dcterms:created>
  <dcterms:modified xsi:type="dcterms:W3CDTF">2024-11-29T19:52:08Z</dcterms:modified>
</cp:coreProperties>
</file>